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80416-80FB-45FD-BD9E-3435CAC3B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60AE20-F46A-4801-95C2-BF738D512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F9A80-8879-42AC-AD72-86D55824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3EDD9-E89B-428E-89FB-DB3DD817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11C12-15F4-4496-B3B6-853118515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5475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8EDF5-1796-47C5-AAE7-D0CA2FDB7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78024-29DD-4DC0-8FD2-F23258239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CE2F1-F2C3-4985-8526-66C54382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21D9F-2C11-45FB-977A-790F5396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4C1DE-05AD-4B20-918A-ED980D76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301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A08BFF-967C-4CF0-8773-FF1FA70B1C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64F16-9783-4640-BAE9-9DED89025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49635-18A6-49EE-9F4E-040FF48C8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22B4D-8515-4C8F-8E64-3AF3ABF5B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06362-B8F0-49EE-A696-06F7E63D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40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AC3B0-9B49-44FA-B2A5-D3D63DE8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B0CCD-17F4-49C2-99C5-B334F73BB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67D41-BE6E-490C-8709-8440987A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C0B61-BB93-437B-BF73-E96BDFFD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B7112-4BDA-402F-A6C5-176D2F231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531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EC25-A0FD-4F37-BFDB-C0F6542F6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7022C-6C12-4C1F-99F6-CE6D58668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1FB62-458B-4CF9-B37D-9726873B8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04289-D4F9-483F-B6B5-9B6517ED7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9C465-1877-4821-94BA-D05FD06B5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661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2ADB-B617-44DB-9DA5-2A327F379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8EC22-4667-4AB3-9D6D-6964230A66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1CD82-34FE-47EC-BEA1-9067E6A33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54EBF2-5E26-4095-9B3C-47B9C894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4F105-61A1-481D-9F0C-17F79836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C24EA-8313-4867-9857-8FA96A42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723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F0CB2-6EDC-4B84-BE31-0A7D4DF9A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E8253-42C7-4E19-AA9E-63111F955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0E6E04-6022-4B10-8B2B-40B0A630E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05E6FF-56D1-49F7-9A5A-D80EA5776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AD964-F9C6-4534-9E84-6F23FC5072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A0BF4-0075-4EB8-B041-BC3C5C58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7E2AAE-DB6E-494F-9440-810546D83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768EA-6D20-464B-84E1-15E6A326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87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43A01-C2D1-4F49-B98A-833B1D18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B315D4-08DF-40FF-9A86-2E1436A4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BB6A88-5A09-4E26-9851-5EB75FD99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842E8-044C-427E-8D91-14B53B4EE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944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23610B-4F89-4831-84AA-E2168A245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5618E4-5657-4A55-88B7-CD9F9DC5C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975D09-E192-47DE-8B54-D3876D463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1115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7EA7-D1F0-4F65-8CFF-2D55CF47D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8A200-A74D-4AC2-9EB3-2E6FB1D83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85F519-CC64-4B44-AEBE-8BBA2495D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4AC3D6-4485-4E30-8F69-FE0AA3E88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42B37-0716-4728-BA56-262B4E59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39798-4845-4002-8289-67637410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475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997F4-49F5-4D3B-8199-6C9D965A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C6BC13-D08F-48AF-BA57-1CA04397C9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C7D5C-7A9A-4690-912A-112B1B178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5BA2F-6A6A-421A-B926-454C63DA6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42F7E-989E-41C4-B347-F2EC1E127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5EBF68-34A8-4563-80E4-4FF9A878F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210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6F6EAA-6E7F-4CCF-A37F-2A7D4AFBB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4888E-E13B-40E1-94A8-FE82D9A20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E9085-00CB-40DA-A2B2-BA98C6862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DF7B0-9446-4F6B-9798-8E76669CC7B5}" type="datetimeFigureOut">
              <a:rPr lang="en-GB" smtClean="0"/>
              <a:t>03/04/2020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E79E0-90E0-4A35-B1C2-1534D0BC3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0C6D5-F073-483E-9571-0856B25F4C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5A319-6AC1-4C9B-9E5F-B0C054E0C2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8226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animal, colorful, yellow, standing&#10;&#10;Description automatically generated">
            <a:extLst>
              <a:ext uri="{FF2B5EF4-FFF2-40B4-BE49-F238E27FC236}">
                <a16:creationId xmlns:a16="http://schemas.microsoft.com/office/drawing/2014/main" id="{31193E59-6A72-42E1-A8EF-D07DE2AEE6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58" r="6114" b="9090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F9CBD-A175-4359-9671-D3C12F0ED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Artists Reborn through Artificial Intelligence</a:t>
            </a:r>
            <a:endParaRPr lang="en-GB" sz="4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CC439E-CD8B-4ED2-B361-FD342C2CF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Ivan Panton</a:t>
            </a:r>
            <a:endParaRPr lang="en-GB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0344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097FAC-368F-4A97-A8B7-A1853474F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036" r="6" b="6"/>
          <a:stretch/>
        </p:blipFill>
        <p:spPr>
          <a:xfrm>
            <a:off x="1" y="-6235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8D9EBB-EE5C-4D89-BB98-852A115A50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513" r="-3" b="-3"/>
          <a:stretch/>
        </p:blipFill>
        <p:spPr>
          <a:xfrm>
            <a:off x="7381876" y="10"/>
            <a:ext cx="4810125" cy="250182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5B648F-6EA3-4C3D-9135-1AB21B2CDB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889" b="1"/>
          <a:stretch/>
        </p:blipFill>
        <p:spPr>
          <a:xfrm>
            <a:off x="4675537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04CCC7-0D83-42F2-910F-173D81FD59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26" r="-2" b="-2"/>
          <a:stretch/>
        </p:blipFill>
        <p:spPr>
          <a:xfrm>
            <a:off x="1" y="2660089"/>
            <a:ext cx="7122523" cy="4197911"/>
          </a:xfrm>
          <a:custGeom>
            <a:avLst/>
            <a:gdLst/>
            <a:ahLst/>
            <a:cxnLst/>
            <a:rect l="l" t="t" r="r" b="b"/>
            <a:pathLst>
              <a:path w="7122523" h="4197911">
                <a:moveTo>
                  <a:pt x="0" y="0"/>
                </a:moveTo>
                <a:lnTo>
                  <a:pt x="7122523" y="0"/>
                </a:lnTo>
                <a:lnTo>
                  <a:pt x="5177382" y="4197911"/>
                </a:lnTo>
                <a:lnTo>
                  <a:pt x="5171159" y="4197911"/>
                </a:lnTo>
                <a:lnTo>
                  <a:pt x="3981368" y="4197911"/>
                </a:lnTo>
                <a:lnTo>
                  <a:pt x="2331323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13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5B3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5FF5B-2DEB-4AE3-AD73-04BBA5C56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Mosaic Hybrid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D56123-73B4-4AA9-88B7-A7563FA183B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03" r="12301" b="-4"/>
          <a:stretch/>
        </p:blipFill>
        <p:spPr>
          <a:xfrm>
            <a:off x="2261968" y="10"/>
            <a:ext cx="3393943" cy="250283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8025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AEF456-6262-4CA1-89A0-228A58DE24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036" r="6" b="6"/>
          <a:stretch/>
        </p:blipFill>
        <p:spPr>
          <a:xfrm>
            <a:off x="1" y="-6235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C0FF67-CFAC-4A82-83A7-8B9CB86545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55" r="-3" b="9274"/>
          <a:stretch/>
        </p:blipFill>
        <p:spPr>
          <a:xfrm>
            <a:off x="7381876" y="10"/>
            <a:ext cx="4810125" cy="250182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79181C-8E30-4947-A0E1-F0D91FD99E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875" r="5" b="5"/>
          <a:stretch/>
        </p:blipFill>
        <p:spPr>
          <a:xfrm>
            <a:off x="4675537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C6C271-325B-4B9F-BF22-D6A50B1E7F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26" r="-2" b="-2"/>
          <a:stretch/>
        </p:blipFill>
        <p:spPr>
          <a:xfrm>
            <a:off x="1" y="2660089"/>
            <a:ext cx="7122523" cy="4197911"/>
          </a:xfrm>
          <a:custGeom>
            <a:avLst/>
            <a:gdLst/>
            <a:ahLst/>
            <a:cxnLst/>
            <a:rect l="l" t="t" r="r" b="b"/>
            <a:pathLst>
              <a:path w="7122523" h="4197911">
                <a:moveTo>
                  <a:pt x="0" y="0"/>
                </a:moveTo>
                <a:lnTo>
                  <a:pt x="7122523" y="0"/>
                </a:lnTo>
                <a:lnTo>
                  <a:pt x="5177382" y="4197911"/>
                </a:lnTo>
                <a:lnTo>
                  <a:pt x="5171159" y="4197911"/>
                </a:lnTo>
                <a:lnTo>
                  <a:pt x="3981368" y="4197911"/>
                </a:lnTo>
                <a:lnTo>
                  <a:pt x="2331323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13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3A51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5FF5B-2DEB-4AE3-AD73-04BBA5C56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VanGogh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Hybrid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D85B6-BAB3-48C7-92A8-C3849C3293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02" r="11603" b="-4"/>
          <a:stretch/>
        </p:blipFill>
        <p:spPr>
          <a:xfrm>
            <a:off x="2261968" y="10"/>
            <a:ext cx="3393943" cy="250283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4196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olorful, water, rain&#10;&#10;Description automatically generated">
            <a:extLst>
              <a:ext uri="{FF2B5EF4-FFF2-40B4-BE49-F238E27FC236}">
                <a16:creationId xmlns:a16="http://schemas.microsoft.com/office/drawing/2014/main" id="{12B54ED2-BF21-4F96-8611-E14C3FDEEB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9" r="6" b="3033"/>
          <a:stretch/>
        </p:blipFill>
        <p:spPr>
          <a:xfrm>
            <a:off x="1" y="-6235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E7EDA2-63CE-4400-8721-A65BB2CC50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19" r="-3" b="9210"/>
          <a:stretch/>
        </p:blipFill>
        <p:spPr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24EEBF-1631-4787-BAFD-96C1D06024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889" b="1"/>
          <a:stretch/>
        </p:blipFill>
        <p:spPr>
          <a:xfrm>
            <a:off x="4675537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9AABFE-8708-4F5E-8E96-7405587E048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63" r="-2" b="6661"/>
          <a:stretch/>
        </p:blipFill>
        <p:spPr>
          <a:xfrm>
            <a:off x="1" y="2660089"/>
            <a:ext cx="7122523" cy="4197911"/>
          </a:xfrm>
          <a:custGeom>
            <a:avLst/>
            <a:gdLst/>
            <a:ahLst/>
            <a:cxnLst/>
            <a:rect l="l" t="t" r="r" b="b"/>
            <a:pathLst>
              <a:path w="7122523" h="4197911">
                <a:moveTo>
                  <a:pt x="0" y="0"/>
                </a:moveTo>
                <a:lnTo>
                  <a:pt x="7122523" y="0"/>
                </a:lnTo>
                <a:lnTo>
                  <a:pt x="5177382" y="4197911"/>
                </a:lnTo>
                <a:lnTo>
                  <a:pt x="5171159" y="4197911"/>
                </a:lnTo>
                <a:lnTo>
                  <a:pt x="3981368" y="4197911"/>
                </a:lnTo>
                <a:lnTo>
                  <a:pt x="2331323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20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614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773E4-B7F5-48B2-83AD-4F8F9F3E3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64" y="4189864"/>
            <a:ext cx="4997354" cy="2163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Kandinsky Hybrid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5229F-B4A5-465D-8035-A9AC45D86C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9" r="14735" b="-4"/>
          <a:stretch/>
        </p:blipFill>
        <p:spPr>
          <a:xfrm>
            <a:off x="2261968" y="10"/>
            <a:ext cx="3393943" cy="250283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3845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A7A69FF-CD33-46E5-9B22-D40793900C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22" b="14828"/>
          <a:stretch/>
        </p:blipFill>
        <p:spPr>
          <a:xfrm>
            <a:off x="20" y="10"/>
            <a:ext cx="6095980" cy="3428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3523FC3-BA10-4FD2-A2B2-0F92028FD0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650" b="1629"/>
          <a:stretch/>
        </p:blipFill>
        <p:spPr>
          <a:xfrm>
            <a:off x="6096000" y="10"/>
            <a:ext cx="6096000" cy="34289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C43F11-5042-4A64-A811-673B76F57E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02" b="3157"/>
          <a:stretch/>
        </p:blipFill>
        <p:spPr>
          <a:xfrm>
            <a:off x="20" y="3429000"/>
            <a:ext cx="6095980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785BD5-EAE2-40FA-BD82-B570B50A17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356" b="2998"/>
          <a:stretch/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ame 31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25FF5B-2DEB-4AE3-AD73-04BBA5C56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858" y="2761554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Sketch Hybrid Styles</a:t>
            </a:r>
          </a:p>
        </p:txBody>
      </p:sp>
    </p:spTree>
    <p:extLst>
      <p:ext uri="{BB962C8B-B14F-4D97-AF65-F5344CB8AC3E}">
        <p14:creationId xmlns:p14="http://schemas.microsoft.com/office/powerpoint/2010/main" val="307474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Artists Reborn through Artificial Intelligence</vt:lpstr>
      <vt:lpstr>Mosaic Hybrid Styles</vt:lpstr>
      <vt:lpstr>VanGogh Hybrid Styles</vt:lpstr>
      <vt:lpstr>Kandinsky Hybrid Styles</vt:lpstr>
      <vt:lpstr>Sketch Hybrid Styles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Artists Reborn through Artificial Intelligence</dc:title>
  <dc:creator>Ivan Panton</dc:creator>
  <cp:lastModifiedBy>Ivan Panton</cp:lastModifiedBy>
  <cp:revision>1</cp:revision>
  <dcterms:created xsi:type="dcterms:W3CDTF">2020-04-03T07:40:28Z</dcterms:created>
  <dcterms:modified xsi:type="dcterms:W3CDTF">2020-04-03T07:47:58Z</dcterms:modified>
</cp:coreProperties>
</file>